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1" r:id="rId3"/>
    <p:sldId id="265" r:id="rId4"/>
    <p:sldId id="269" r:id="rId5"/>
    <p:sldId id="267" r:id="rId6"/>
    <p:sldId id="272" r:id="rId7"/>
    <p:sldId id="266" r:id="rId8"/>
    <p:sldId id="268" r:id="rId9"/>
    <p:sldId id="270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3611BC6C-F6F2-4900-AB29-87EB1FDBA490}" type="datetimeFigureOut">
              <a:rPr lang="nb-NO" smtClean="0"/>
              <a:t>11.03.2011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1F40164-C3EF-457F-BAC1-72B6614EB203}" type="slidenum">
              <a:rPr lang="nb-NO" smtClean="0"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nselminutes.com/" TargetMode="External"/><Relationship Id="rId2" Type="http://schemas.openxmlformats.org/officeDocument/2006/relationships/hyperlink" Target="http://www.dotnetrocks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hisdeveloperslife.com/" TargetMode="External"/><Relationship Id="rId4" Type="http://schemas.openxmlformats.org/officeDocument/2006/relationships/hyperlink" Target="http://www.runasradio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.tv/tnt" TargetMode="External"/><Relationship Id="rId2" Type="http://schemas.openxmlformats.org/officeDocument/2006/relationships/hyperlink" Target="http://www.twit.tv/s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wit.tv/ww" TargetMode="External"/><Relationship Id="rId4" Type="http://schemas.openxmlformats.org/officeDocument/2006/relationships/hyperlink" Target="http://www.twit.tv/twi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ynda.com/javaScript-tutorials/essential-training-2007/375-2.html" TargetMode="External"/><Relationship Id="rId3" Type="http://schemas.openxmlformats.org/officeDocument/2006/relationships/hyperlink" Target="http://www.msteched.com/" TargetMode="External"/><Relationship Id="rId7" Type="http://schemas.openxmlformats.org/officeDocument/2006/relationships/hyperlink" Target="http://www.virtuosimedia.com/dev/javascript/15-essential-javascript-video-tutorials" TargetMode="External"/><Relationship Id="rId2" Type="http://schemas.openxmlformats.org/officeDocument/2006/relationships/hyperlink" Target="http://www.ndc2010.no/index.aspx?id?3616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.themeforest.net/tutorials/jquery-for-absolute-beginners-video-series" TargetMode="External"/><Relationship Id="rId5" Type="http://schemas.openxmlformats.org/officeDocument/2006/relationships/hyperlink" Target="http://www.msdntechnet.no/msdn-bergen-nedlastninger" TargetMode="External"/><Relationship Id="rId4" Type="http://schemas.openxmlformats.org/officeDocument/2006/relationships/hyperlink" Target="http://channel9.msdn.com/" TargetMode="External"/><Relationship Id="rId9" Type="http://schemas.openxmlformats.org/officeDocument/2006/relationships/hyperlink" Target="http://www.sqlskills.com/T_MCMVideos.as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rentozar.com/" TargetMode="External"/><Relationship Id="rId3" Type="http://schemas.openxmlformats.org/officeDocument/2006/relationships/hyperlink" Target="http://www.weblogs.asp.net/scottgu/" TargetMode="External"/><Relationship Id="rId7" Type="http://schemas.openxmlformats.org/officeDocument/2006/relationships/hyperlink" Target="http://vidar.nordes.me/" TargetMode="External"/><Relationship Id="rId2" Type="http://schemas.openxmlformats.org/officeDocument/2006/relationships/hyperlink" Target="http://www.hanselma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.kjempekjekt.com/" TargetMode="External"/><Relationship Id="rId5" Type="http://schemas.openxmlformats.org/officeDocument/2006/relationships/hyperlink" Target="http://www.ingebrigsten.info/" TargetMode="External"/><Relationship Id="rId10" Type="http://schemas.openxmlformats.org/officeDocument/2006/relationships/hyperlink" Target="http://blog.sqlauthority.com/" TargetMode="External"/><Relationship Id="rId4" Type="http://schemas.openxmlformats.org/officeDocument/2006/relationships/hyperlink" Target="http://www.haacked.com/" TargetMode="External"/><Relationship Id="rId9" Type="http://schemas.openxmlformats.org/officeDocument/2006/relationships/hyperlink" Target="http://www.sqlskills.com/blogs/pau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schools.com/" TargetMode="External"/><Relationship Id="rId2" Type="http://schemas.openxmlformats.org/officeDocument/2006/relationships/hyperlink" Target="http://htmldog.com/guide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rmit.com/library/library.aspx?b=STY_Sql_24hours" TargetMode="External"/><Relationship Id="rId2" Type="http://schemas.openxmlformats.org/officeDocument/2006/relationships/hyperlink" Target="http://www.hanselman.com/blog/FreeASPNETMVCEBookNerdDinnercomWalkthrough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brentozar.com/twitter/boo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Free Learning Material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Podcasts, videos, blogs etc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495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52736"/>
            <a:ext cx="7011319" cy="5576190"/>
          </a:xfrm>
        </p:spPr>
      </p:pic>
    </p:spTree>
    <p:extLst>
      <p:ext uri="{BB962C8B-B14F-4D97-AF65-F5344CB8AC3E}">
        <p14:creationId xmlns:p14="http://schemas.microsoft.com/office/powerpoint/2010/main" val="16345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Podcasts - Pwop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.NET Rocks – </a:t>
            </a:r>
            <a:r>
              <a:rPr lang="nb-NO" dirty="0" smtClean="0">
                <a:hlinkClick r:id="rId2"/>
              </a:rPr>
              <a:t>http://www.dotnetrocks.com</a:t>
            </a:r>
            <a:endParaRPr lang="nb-NO" dirty="0" smtClean="0"/>
          </a:p>
          <a:p>
            <a:pPr lvl="1"/>
            <a:r>
              <a:rPr lang="nb-NO" dirty="0" smtClean="0"/>
              <a:t>.NET related shows, Carl Franklin and Richard Campbell.</a:t>
            </a:r>
          </a:p>
          <a:p>
            <a:r>
              <a:rPr lang="nb-NO" dirty="0" smtClean="0"/>
              <a:t>Hanselminutes – </a:t>
            </a:r>
            <a:r>
              <a:rPr lang="nb-NO" dirty="0" smtClean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www.hanselminutes</a:t>
            </a:r>
            <a:r>
              <a:rPr lang="nb-NO" dirty="0" smtClean="0">
                <a:hlinkClick r:id="rId3"/>
              </a:rPr>
              <a:t>.com</a:t>
            </a:r>
            <a:r>
              <a:rPr lang="nb-NO" dirty="0" smtClean="0"/>
              <a:t> </a:t>
            </a:r>
            <a:endParaRPr lang="nb-NO" dirty="0" smtClean="0"/>
          </a:p>
          <a:p>
            <a:pPr lvl="1"/>
            <a:r>
              <a:rPr lang="nb-NO" dirty="0" smtClean="0"/>
              <a:t>Programming (jQuery, .NET, Java, Mono+++), Scott Hanselman.</a:t>
            </a:r>
          </a:p>
          <a:p>
            <a:r>
              <a:rPr lang="nb-NO" dirty="0" smtClean="0"/>
              <a:t>Runas Radio – </a:t>
            </a:r>
            <a:r>
              <a:rPr lang="nb-NO" dirty="0" smtClean="0">
                <a:hlinkClick r:id="rId4"/>
              </a:rPr>
              <a:t>http://www.runasradio.com</a:t>
            </a:r>
            <a:endParaRPr lang="nb-NO" dirty="0" smtClean="0"/>
          </a:p>
          <a:p>
            <a:pPr lvl="1"/>
            <a:r>
              <a:rPr lang="nb-NO" dirty="0" smtClean="0"/>
              <a:t>IT Pro related topics (Windows Server), Richard Campbell and Greg Hughes.</a:t>
            </a:r>
          </a:p>
          <a:p>
            <a:r>
              <a:rPr lang="nb-NO" dirty="0"/>
              <a:t>This Developer’s Life – </a:t>
            </a:r>
            <a:r>
              <a:rPr lang="nb-NO" dirty="0">
                <a:hlinkClick r:id="rId5"/>
              </a:rPr>
              <a:t>http://</a:t>
            </a:r>
            <a:r>
              <a:rPr lang="nb-NO" dirty="0" smtClean="0">
                <a:hlinkClick r:id="rId5"/>
              </a:rPr>
              <a:t>thisdeveloperslife.com</a:t>
            </a:r>
            <a:endParaRPr lang="nb-NO" dirty="0" smtClean="0"/>
          </a:p>
          <a:p>
            <a:pPr lvl="1"/>
            <a:r>
              <a:rPr lang="nb-NO" dirty="0" smtClean="0"/>
              <a:t>About getting fired, motivation, competition etc. Rob Conery and Scott Hanselman.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4572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332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Podcasts - TWiT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Security </a:t>
            </a:r>
            <a:r>
              <a:rPr lang="nb-NO" dirty="0"/>
              <a:t>Now – </a:t>
            </a:r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www.twit.tv/sn</a:t>
            </a:r>
            <a:endParaRPr lang="nb-NO" dirty="0" smtClean="0"/>
          </a:p>
          <a:p>
            <a:pPr lvl="1"/>
            <a:r>
              <a:rPr lang="nb-NO" dirty="0" smtClean="0"/>
              <a:t>Security on and off-line with Leo Leporte and Steve Gibson (creator of the first adware app).</a:t>
            </a:r>
            <a:endParaRPr lang="nb-NO" dirty="0"/>
          </a:p>
          <a:p>
            <a:r>
              <a:rPr lang="nb-NO" dirty="0"/>
              <a:t>Tech News Today – </a:t>
            </a:r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www.twit.tv/tnt</a:t>
            </a:r>
            <a:endParaRPr lang="nb-NO" dirty="0" smtClean="0"/>
          </a:p>
          <a:p>
            <a:pPr lvl="1"/>
            <a:r>
              <a:rPr lang="nb-NO" dirty="0" smtClean="0"/>
              <a:t>Latest tech news with Tom Merritt and Sarah Lane</a:t>
            </a:r>
            <a:endParaRPr lang="nb-NO" dirty="0"/>
          </a:p>
          <a:p>
            <a:r>
              <a:rPr lang="nb-NO" dirty="0"/>
              <a:t>This Week in Google – </a:t>
            </a:r>
            <a:r>
              <a:rPr lang="nb-NO" dirty="0">
                <a:hlinkClick r:id="rId4"/>
              </a:rPr>
              <a:t>http://</a:t>
            </a:r>
            <a:r>
              <a:rPr lang="nb-NO" dirty="0" smtClean="0">
                <a:hlinkClick r:id="rId4"/>
              </a:rPr>
              <a:t>www.twit.tv/twig</a:t>
            </a:r>
            <a:endParaRPr lang="nb-NO" dirty="0" smtClean="0"/>
          </a:p>
          <a:p>
            <a:pPr lvl="1"/>
            <a:r>
              <a:rPr lang="nb-NO" dirty="0" smtClean="0"/>
              <a:t>Google and the cloud with Leo Leporte, Gina Trapani and Jeff Jarves.</a:t>
            </a:r>
            <a:endParaRPr lang="nb-NO" dirty="0"/>
          </a:p>
          <a:p>
            <a:r>
              <a:rPr lang="nb-NO" dirty="0"/>
              <a:t>Windows Weekly – </a:t>
            </a:r>
            <a:r>
              <a:rPr lang="nb-NO" dirty="0">
                <a:hlinkClick r:id="rId5"/>
              </a:rPr>
              <a:t>http://</a:t>
            </a:r>
            <a:r>
              <a:rPr lang="nb-NO" dirty="0" smtClean="0">
                <a:hlinkClick r:id="rId5"/>
              </a:rPr>
              <a:t>www.twit.tv/ww</a:t>
            </a:r>
            <a:endParaRPr lang="nb-NO" dirty="0" smtClean="0"/>
          </a:p>
          <a:p>
            <a:pPr lvl="1"/>
            <a:r>
              <a:rPr lang="nb-NO" dirty="0" smtClean="0"/>
              <a:t>Everything about Microsoft with Leo Leporte and Paul Thurrott.</a:t>
            </a:r>
          </a:p>
        </p:txBody>
      </p:sp>
    </p:spTree>
    <p:extLst>
      <p:ext uri="{BB962C8B-B14F-4D97-AF65-F5344CB8AC3E}">
        <p14:creationId xmlns:p14="http://schemas.microsoft.com/office/powerpoint/2010/main" val="269840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Videos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69833"/>
            <a:ext cx="7315200" cy="3971535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Norwegian Developers Conference (NDC) 2010 </a:t>
            </a:r>
            <a:r>
              <a:rPr lang="nb-NO" dirty="0"/>
              <a:t>(</a:t>
            </a:r>
            <a:r>
              <a:rPr lang="nb-NO" dirty="0" smtClean="0"/>
              <a:t>Torrent)</a:t>
            </a:r>
          </a:p>
          <a:p>
            <a:pPr lvl="1"/>
            <a:r>
              <a:rPr lang="nb-NO" dirty="0" smtClean="0">
                <a:hlinkClick r:id="rId2"/>
              </a:rPr>
              <a:t>http</a:t>
            </a:r>
            <a:r>
              <a:rPr lang="nb-NO" dirty="0">
                <a:hlinkClick r:id="rId2"/>
              </a:rPr>
              <a:t>://www.ndc2010.no/index.aspx?id?361621</a:t>
            </a:r>
            <a:endParaRPr lang="nb-NO" dirty="0"/>
          </a:p>
          <a:p>
            <a:r>
              <a:rPr lang="nb-NO" dirty="0"/>
              <a:t>TechEd 2010 </a:t>
            </a:r>
            <a:r>
              <a:rPr lang="nb-NO" dirty="0" smtClean="0"/>
              <a:t>videos</a:t>
            </a:r>
          </a:p>
          <a:p>
            <a:pPr lvl="1"/>
            <a:r>
              <a:rPr lang="nb-NO" dirty="0" smtClean="0">
                <a:hlinkClick r:id="rId3"/>
              </a:rPr>
              <a:t>http</a:t>
            </a:r>
            <a:r>
              <a:rPr lang="nb-NO" dirty="0">
                <a:hlinkClick r:id="rId3"/>
              </a:rPr>
              <a:t>://www.msteched.com</a:t>
            </a:r>
            <a:endParaRPr lang="nb-NO" dirty="0"/>
          </a:p>
          <a:p>
            <a:r>
              <a:rPr lang="nb-NO" dirty="0"/>
              <a:t>Channel9 («Microsoft TV</a:t>
            </a:r>
            <a:r>
              <a:rPr lang="nb-NO" dirty="0" smtClean="0"/>
              <a:t>»)</a:t>
            </a:r>
          </a:p>
          <a:p>
            <a:pPr lvl="1"/>
            <a:r>
              <a:rPr lang="nb-NO" dirty="0" smtClean="0">
                <a:hlinkClick r:id="rId4"/>
              </a:rPr>
              <a:t>http</a:t>
            </a:r>
            <a:r>
              <a:rPr lang="nb-NO" dirty="0">
                <a:hlinkClick r:id="rId4"/>
              </a:rPr>
              <a:t>://channel9.msdn.com</a:t>
            </a:r>
            <a:endParaRPr lang="nb-NO" dirty="0"/>
          </a:p>
          <a:p>
            <a:r>
              <a:rPr lang="nb-NO" dirty="0"/>
              <a:t>MSDN </a:t>
            </a:r>
            <a:r>
              <a:rPr lang="nb-NO" dirty="0" smtClean="0"/>
              <a:t>and TechNet </a:t>
            </a:r>
            <a:r>
              <a:rPr lang="nb-NO" dirty="0"/>
              <a:t>Live </a:t>
            </a:r>
            <a:r>
              <a:rPr lang="nb-NO" dirty="0" smtClean="0"/>
              <a:t>2010</a:t>
            </a:r>
          </a:p>
          <a:p>
            <a:pPr lvl="1"/>
            <a:r>
              <a:rPr lang="nb-NO" dirty="0" smtClean="0">
                <a:hlinkClick r:id="rId5"/>
              </a:rPr>
              <a:t>http</a:t>
            </a:r>
            <a:r>
              <a:rPr lang="nb-NO" dirty="0">
                <a:hlinkClick r:id="rId5"/>
              </a:rPr>
              <a:t>://</a:t>
            </a:r>
            <a:r>
              <a:rPr lang="nb-NO" dirty="0" smtClean="0">
                <a:hlinkClick r:id="rId5"/>
              </a:rPr>
              <a:t>www.msdntechnet.no/msdn-bergen-nedlastninger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jQuery</a:t>
            </a:r>
          </a:p>
          <a:p>
            <a:pPr lvl="1"/>
            <a:r>
              <a:rPr lang="nb-NO" dirty="0" smtClean="0">
                <a:hlinkClick r:id="rId6"/>
              </a:rPr>
              <a:t>http</a:t>
            </a:r>
            <a:r>
              <a:rPr lang="nb-NO" dirty="0">
                <a:hlinkClick r:id="rId6"/>
              </a:rPr>
              <a:t>://blog.themeforest.net/tutorials/jquery-for-absolute-beginners-video-series</a:t>
            </a:r>
            <a:endParaRPr lang="nb-NO" dirty="0"/>
          </a:p>
          <a:p>
            <a:r>
              <a:rPr lang="nb-NO" dirty="0" smtClean="0"/>
              <a:t>Javascript</a:t>
            </a:r>
          </a:p>
          <a:p>
            <a:pPr lvl="1"/>
            <a:r>
              <a:rPr lang="nb-NO" dirty="0" smtClean="0">
                <a:hlinkClick r:id="rId7"/>
              </a:rPr>
              <a:t>http</a:t>
            </a:r>
            <a:r>
              <a:rPr lang="nb-NO" dirty="0">
                <a:hlinkClick r:id="rId7"/>
              </a:rPr>
              <a:t>://</a:t>
            </a:r>
            <a:r>
              <a:rPr lang="nb-NO" dirty="0" smtClean="0">
                <a:hlinkClick r:id="rId7"/>
              </a:rPr>
              <a:t>www.virtuosimedia.com/dev/javascript/15-essential-javascript-video-tutorials</a:t>
            </a:r>
            <a:endParaRPr lang="nb-NO" dirty="0" smtClean="0"/>
          </a:p>
          <a:p>
            <a:pPr lvl="1"/>
            <a:r>
              <a:rPr lang="nb-NO" dirty="0" smtClean="0">
                <a:hlinkClick r:id="rId8"/>
              </a:rPr>
              <a:t>http</a:t>
            </a:r>
            <a:r>
              <a:rPr lang="nb-NO" dirty="0">
                <a:hlinkClick r:id="rId8"/>
              </a:rPr>
              <a:t>://</a:t>
            </a:r>
            <a:r>
              <a:rPr lang="nb-NO" dirty="0" smtClean="0">
                <a:hlinkClick r:id="rId8"/>
              </a:rPr>
              <a:t>www.lynda.com/javaScript-tutorials/essential-training-2007/375-2.html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/>
              <a:t>SQL Server MCM </a:t>
            </a:r>
            <a:r>
              <a:rPr lang="nb-NO" dirty="0" smtClean="0"/>
              <a:t>Training</a:t>
            </a:r>
          </a:p>
          <a:p>
            <a:pPr lvl="1"/>
            <a:r>
              <a:rPr lang="nb-NO" dirty="0" smtClean="0">
                <a:hlinkClick r:id="rId9"/>
              </a:rPr>
              <a:t>http</a:t>
            </a:r>
            <a:r>
              <a:rPr lang="nb-NO" dirty="0">
                <a:hlinkClick r:id="rId9"/>
              </a:rPr>
              <a:t>://</a:t>
            </a:r>
            <a:r>
              <a:rPr lang="nb-NO" dirty="0" smtClean="0">
                <a:hlinkClick r:id="rId9"/>
              </a:rPr>
              <a:t>www.sqlskills.com/T_MCMVideos.asp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060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76672"/>
            <a:ext cx="7037054" cy="6264696"/>
          </a:xfrm>
        </p:spPr>
      </p:pic>
    </p:spTree>
    <p:extLst>
      <p:ext uri="{BB962C8B-B14F-4D97-AF65-F5344CB8AC3E}">
        <p14:creationId xmlns:p14="http://schemas.microsoft.com/office/powerpoint/2010/main" val="256362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Blogs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Microsoft</a:t>
            </a:r>
          </a:p>
          <a:p>
            <a:pPr lvl="1"/>
            <a:r>
              <a:rPr lang="nb-NO" dirty="0" smtClean="0"/>
              <a:t>Scott Hanselman – </a:t>
            </a:r>
            <a:r>
              <a:rPr lang="nb-NO" dirty="0" smtClean="0">
                <a:hlinkClick r:id="rId2"/>
              </a:rPr>
              <a:t>http://www.hanselman.com</a:t>
            </a:r>
            <a:endParaRPr lang="nb-NO" dirty="0" smtClean="0"/>
          </a:p>
          <a:p>
            <a:pPr lvl="1"/>
            <a:r>
              <a:rPr lang="nb-NO" dirty="0" smtClean="0"/>
              <a:t>Scott Gutherie – </a:t>
            </a:r>
            <a:r>
              <a:rPr lang="nb-NO" dirty="0" smtClean="0">
                <a:hlinkClick r:id="rId3"/>
              </a:rPr>
              <a:t>http://www.weblogs.asp.net/scottgu/</a:t>
            </a:r>
            <a:endParaRPr lang="nb-NO" dirty="0" smtClean="0"/>
          </a:p>
          <a:p>
            <a:pPr lvl="1"/>
            <a:r>
              <a:rPr lang="nb-NO" dirty="0" smtClean="0"/>
              <a:t>Phil Haack – </a:t>
            </a:r>
            <a:r>
              <a:rPr lang="nb-NO" dirty="0" smtClean="0">
                <a:hlinkClick r:id="rId4"/>
              </a:rPr>
              <a:t>http://www.haacked.com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/>
              <a:t>Norwegians</a:t>
            </a:r>
          </a:p>
          <a:p>
            <a:pPr lvl="1"/>
            <a:r>
              <a:rPr lang="nb-NO" dirty="0"/>
              <a:t>Einar Ingebrigsten – </a:t>
            </a:r>
            <a:r>
              <a:rPr lang="nb-NO" dirty="0">
                <a:hlinkClick r:id="rId5"/>
              </a:rPr>
              <a:t>http://www.ingebrigsten.info</a:t>
            </a:r>
            <a:endParaRPr lang="nb-NO" dirty="0"/>
          </a:p>
          <a:p>
            <a:pPr lvl="1"/>
            <a:r>
              <a:rPr lang="nb-NO" dirty="0"/>
              <a:t>Torbjørn Marø – </a:t>
            </a:r>
            <a:r>
              <a:rPr lang="nb-NO" dirty="0">
                <a:hlinkClick r:id="rId6"/>
              </a:rPr>
              <a:t>http://blog.kjempekjekt.com</a:t>
            </a:r>
            <a:endParaRPr lang="nb-NO" dirty="0"/>
          </a:p>
          <a:p>
            <a:pPr lvl="1"/>
            <a:r>
              <a:rPr lang="nb-NO" dirty="0"/>
              <a:t>Vidar Nordnes – </a:t>
            </a:r>
            <a:r>
              <a:rPr lang="nb-NO" dirty="0">
                <a:hlinkClick r:id="rId7"/>
              </a:rPr>
              <a:t>http://vidar.nordes.me</a:t>
            </a:r>
            <a:endParaRPr lang="nb-NO" dirty="0"/>
          </a:p>
          <a:p>
            <a:endParaRPr lang="nb-NO" dirty="0"/>
          </a:p>
          <a:p>
            <a:r>
              <a:rPr lang="nb-NO" dirty="0" smtClean="0"/>
              <a:t>SQL</a:t>
            </a:r>
          </a:p>
          <a:p>
            <a:pPr lvl="1"/>
            <a:r>
              <a:rPr lang="nb-NO" dirty="0"/>
              <a:t>Brent Ozar – </a:t>
            </a:r>
            <a:r>
              <a:rPr lang="nb-NO" dirty="0">
                <a:hlinkClick r:id="rId8"/>
              </a:rPr>
              <a:t>http://</a:t>
            </a:r>
            <a:r>
              <a:rPr lang="nb-NO" dirty="0" smtClean="0">
                <a:hlinkClick r:id="rId8"/>
              </a:rPr>
              <a:t>www.brentozar.com</a:t>
            </a:r>
            <a:endParaRPr lang="nb-NO" dirty="0" smtClean="0"/>
          </a:p>
          <a:p>
            <a:pPr lvl="1"/>
            <a:r>
              <a:rPr lang="nb-NO" dirty="0"/>
              <a:t>Paul Randal – </a:t>
            </a:r>
            <a:r>
              <a:rPr lang="nb-NO" dirty="0">
                <a:hlinkClick r:id="rId9"/>
              </a:rPr>
              <a:t>http://</a:t>
            </a:r>
            <a:r>
              <a:rPr lang="nb-NO" dirty="0" smtClean="0">
                <a:hlinkClick r:id="rId9"/>
              </a:rPr>
              <a:t>www.sqlskills.com/blogs/paul/</a:t>
            </a:r>
            <a:r>
              <a:rPr lang="nb-NO" dirty="0" smtClean="0"/>
              <a:t> </a:t>
            </a:r>
            <a:endParaRPr lang="nb-NO" dirty="0"/>
          </a:p>
          <a:p>
            <a:pPr lvl="1"/>
            <a:r>
              <a:rPr lang="nb-NO" dirty="0" smtClean="0"/>
              <a:t>Pinal Dave – </a:t>
            </a:r>
            <a:r>
              <a:rPr lang="nb-NO" dirty="0" smtClean="0">
                <a:hlinkClick r:id="rId10"/>
              </a:rPr>
              <a:t>http</a:t>
            </a:r>
            <a:r>
              <a:rPr lang="nb-NO" dirty="0" smtClean="0">
                <a:hlinkClick r:id="rId10"/>
              </a:rPr>
              <a:t>://blog.sqlauthority.com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31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Other Links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HTML og </a:t>
            </a:r>
            <a:r>
              <a:rPr lang="nb-NO" dirty="0" smtClean="0"/>
              <a:t>CSS</a:t>
            </a:r>
          </a:p>
          <a:p>
            <a:pPr lvl="1"/>
            <a:r>
              <a:rPr lang="nb-NO" dirty="0" smtClean="0">
                <a:hlinkClick r:id="rId2"/>
              </a:rPr>
              <a:t>http</a:t>
            </a:r>
            <a:r>
              <a:rPr lang="nb-NO" dirty="0">
                <a:hlinkClick r:id="rId2"/>
              </a:rPr>
              <a:t>://htmldog.com/guides/</a:t>
            </a:r>
            <a:endParaRPr lang="nb-NO" dirty="0"/>
          </a:p>
          <a:p>
            <a:r>
              <a:rPr lang="nb-NO" dirty="0" smtClean="0"/>
              <a:t>W3schools</a:t>
            </a:r>
          </a:p>
          <a:p>
            <a:pPr lvl="1"/>
            <a:r>
              <a:rPr lang="nb-NO" dirty="0" smtClean="0">
                <a:hlinkClick r:id="rId3"/>
              </a:rPr>
              <a:t>http</a:t>
            </a:r>
            <a:r>
              <a:rPr lang="nb-NO" dirty="0">
                <a:hlinkClick r:id="rId3"/>
              </a:rPr>
              <a:t>://www.w3schools.com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156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Books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ASP.NET MVC</a:t>
            </a:r>
          </a:p>
          <a:p>
            <a:pPr lvl="1"/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www.hanselman.com/blog/FreeASPNETMVCEBookNerdDinnercomWalkthrough.aspx</a:t>
            </a:r>
            <a:r>
              <a:rPr lang="nb-NO" dirty="0" smtClean="0"/>
              <a:t> </a:t>
            </a:r>
          </a:p>
          <a:p>
            <a:r>
              <a:rPr lang="nb-NO" dirty="0" smtClean="0"/>
              <a:t>Teach Yourself SQL in 24 Hours</a:t>
            </a:r>
          </a:p>
          <a:p>
            <a:pPr lvl="1"/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www.informit.com/library/library.aspx?b=STY_Sql_24hours</a:t>
            </a:r>
            <a:r>
              <a:rPr lang="nb-NO" dirty="0" smtClean="0"/>
              <a:t> </a:t>
            </a:r>
            <a:endParaRPr lang="nb-NO" dirty="0"/>
          </a:p>
          <a:p>
            <a:r>
              <a:rPr lang="nb-NO" dirty="0" smtClean="0"/>
              <a:t>Twitter</a:t>
            </a:r>
          </a:p>
          <a:p>
            <a:pPr lvl="1"/>
            <a:r>
              <a:rPr lang="nb-NO" dirty="0" smtClean="0">
                <a:hlinkClick r:id="rId4"/>
              </a:rPr>
              <a:t>http</a:t>
            </a:r>
            <a:r>
              <a:rPr lang="nb-NO" dirty="0">
                <a:hlinkClick r:id="rId4"/>
              </a:rPr>
              <a:t>://www.brentozar.com/twitter/book</a:t>
            </a:r>
            <a:r>
              <a:rPr lang="nb-NO" dirty="0" smtClean="0">
                <a:hlinkClick r:id="rId4"/>
              </a:rPr>
              <a:t>/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48680"/>
            <a:ext cx="2359328" cy="231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127</TotalTime>
  <Words>319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Perspective</vt:lpstr>
      <vt:lpstr>Free Learning Material</vt:lpstr>
      <vt:lpstr>PowerPoint Presentation</vt:lpstr>
      <vt:lpstr>Podcasts - Pwop</vt:lpstr>
      <vt:lpstr>Podcasts - TWiT</vt:lpstr>
      <vt:lpstr>Videos</vt:lpstr>
      <vt:lpstr>PowerPoint Presentation</vt:lpstr>
      <vt:lpstr>Blogs</vt:lpstr>
      <vt:lpstr>Other Links</vt:lpstr>
      <vt:lpstr>Books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Learning Material</dc:title>
  <dc:creator>User</dc:creator>
  <cp:lastModifiedBy>Vidar Nordnes</cp:lastModifiedBy>
  <cp:revision>15</cp:revision>
  <dcterms:created xsi:type="dcterms:W3CDTF">2011-03-11T10:21:32Z</dcterms:created>
  <dcterms:modified xsi:type="dcterms:W3CDTF">2011-03-11T13:36:25Z</dcterms:modified>
</cp:coreProperties>
</file>